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ÐÐ°ÑÑÐ¸Ð½ÐºÐ¸ Ð¿Ð¾ Ð·Ð°Ð¿ÑÐ¾ÑÑ Ð§ÐÐÐÐÐÐ ÐÐÐÐÐ Ð. ÐÐÐÐÐÐÐÐ¡ Ð ÐÐÐÐÐ«Ð¥ Ð£ÐÐ ÐÐÐÐÐÐÐ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990692" y="6093296"/>
            <a:ext cx="1800200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34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Ð§ÐÐÐÐÐÐ ÐÐÐÐÐ Ð. ÐÐÐÐÐÐÐÐ¡ Ð ÐÐÐÐÐ«Ð¥ Ð£ÐÐ ÐÐÐÐÐÐÐ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3" y="14059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990692" y="6093296"/>
            <a:ext cx="1800200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1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ÐÐ°ÑÑÐ¸Ð½ÐºÐ¸ Ð¿Ð¾ Ð·Ð°Ð¿ÑÐ¾ÑÑ Ð§ÐÐÐÐÐÐ ÐÐÐÐÐ Ð. ÐÐÐÐÐÐÐÐ¡ Ð ÐÐÐÐÐ«Ð¥ Ð£ÐÐ ÐÐÐÐÐÐÐ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35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90692" y="6093296"/>
            <a:ext cx="1800200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474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ÐÐ°ÑÑÐ¸Ð½ÐºÐ¸ Ð¿Ð¾ Ð·Ð°Ð¿ÑÐ¾ÑÑ Ð§ÐÐÐÐÐÐ ÐÐÐÐÐ Ð. ÐÐÐÐÐÐÐÐ¡ Ð ÐÐÐÐÐ«Ð¥ Ð£ÐÐ ÐÐÐÐÐÐÐ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92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90692" y="6093296"/>
            <a:ext cx="1800200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89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ÐÐ°ÑÑÐ¸Ð½ÐºÐ¸ Ð¿Ð¾ Ð·Ð°Ð¿ÑÐ¾ÑÑ Ð§ÐÐÐÐÐÐ ÐÐÐÐÐ Ð. ÐÐÐÐÐÐÐÐ¡ Ð ÐÐÐÐÐ«Ð¥ Ð£ÐÐ ÐÐÐÐÐÐÐ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6" y="-33287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90692" y="6093296"/>
            <a:ext cx="1800200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900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ÐÐ°ÑÑÐ¸Ð½ÐºÐ¸ Ð¿Ð¾ Ð·Ð°Ð¿ÑÐ¾ÑÑ Ð§ÐÐÐÐÐÐ ÐÐÐÐÐ Ð. ÐÐÐÐÐÐÐÐ¡ Ð ÐÐÐÐÐ«Ð¥ Ð£ÐÐ ÐÐÐÐÐÐÐ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990692" y="6093296"/>
            <a:ext cx="1800200" cy="64807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8784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Drug</dc:creator>
  <cp:lastModifiedBy>Drug</cp:lastModifiedBy>
  <cp:revision>1</cp:revision>
  <dcterms:created xsi:type="dcterms:W3CDTF">2018-08-20T16:43:18Z</dcterms:created>
  <dcterms:modified xsi:type="dcterms:W3CDTF">2018-08-20T16:47:07Z</dcterms:modified>
</cp:coreProperties>
</file>