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339" r:id="rId2"/>
    <p:sldId id="328" r:id="rId3"/>
    <p:sldId id="329" r:id="rId4"/>
    <p:sldId id="330" r:id="rId5"/>
    <p:sldId id="331" r:id="rId6"/>
    <p:sldId id="332" r:id="rId7"/>
    <p:sldId id="334" r:id="rId8"/>
    <p:sldId id="297" r:id="rId9"/>
    <p:sldId id="335" r:id="rId10"/>
    <p:sldId id="342" r:id="rId11"/>
    <p:sldId id="296" r:id="rId12"/>
    <p:sldId id="298" r:id="rId13"/>
    <p:sldId id="34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6" autoAdjust="0"/>
    <p:restoredTop sz="94660"/>
  </p:normalViewPr>
  <p:slideViewPr>
    <p:cSldViewPr>
      <p:cViewPr varScale="1">
        <p:scale>
          <a:sx n="107" d="100"/>
          <a:sy n="107" d="100"/>
        </p:scale>
        <p:origin x="-17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BB2A3-EC8E-482F-9201-EE47F56239F4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FED25-D858-4890-91DA-3F55828F44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969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18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40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03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48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47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9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381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7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61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633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65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5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H:\&#1054;&#1090;&#1082;&#1088;&#1099;&#1090;&#1086;&#1077;%20&#1079;&#1072;&#1085;&#1103;&#1090;&#1080;&#1077;%20&#1080;%20&#1087;&#1088;&#1077;&#1079;&#1077;&#1085;&#1090;&#1072;&#1094;&#1080;&#1103;\&#1060;&#1080;&#1079;&#1082;&#1091;&#1083;&#1100;&#1090;&#1084;&#1080;&#1085;&#1091;&#1090;&#1082;&#1072;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H:\&#1054;&#1090;&#1082;&#1088;&#1099;&#1090;&#1086;&#1077;%20&#1079;&#1072;&#1085;&#1103;&#1090;&#1080;&#1077;%20&#1080;%20&#1087;&#1088;&#1077;&#1079;&#1077;&#1085;&#1090;&#1072;&#1094;&#1080;&#1103;\&#1042;&#1086;&#1090;%20&#1095;&#1090;&#1086;%20&#1079;&#1085;&#1072;&#1095;&#1080;&#1090;%20&#1083;&#1080;&#1076;&#1077;&#1088;%20&#1074;%20&#1082;&#1086;&#1084;&#1072;&#1085;&#1076;&#1077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8429" y="812154"/>
            <a:ext cx="4714908" cy="642942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83935"/>
            <a:ext cx="8928992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УПРАЖНЕНИЯ </a:t>
            </a:r>
          </a:p>
          <a:p>
            <a:pPr algn="ctr">
              <a:defRPr/>
            </a:pPr>
            <a:r>
              <a:rPr lang="ru-RU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ДЛЯ ЛИДЕРА</a:t>
            </a:r>
            <a:endParaRPr lang="ru-RU" sz="5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060848"/>
            <a:ext cx="2880320" cy="462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7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Задание:</a:t>
            </a:r>
            <a:r>
              <a:rPr lang="ru-RU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Нарисовать портрет лидера и защитить свою работу. </a:t>
            </a:r>
            <a:endParaRPr lang="ru-RU" dirty="0"/>
          </a:p>
        </p:txBody>
      </p:sp>
      <p:pic>
        <p:nvPicPr>
          <p:cNvPr id="1026" name="Picture 2" descr="http://static.trendme.net/temp/thumbs/580-480-3-90/LunaBond-okvir3_Items_full_3920_8949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5524500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http://ru.stockfresh.com/thumbs/vetkit/4654310_%D0%BA%D1%80%D0%B0%D1%81%D0%BE%D1%87%D0%BD%D1%8B%D0%B9-%D0%B2%D0%BE%D0%BF%D1%80%D0%BE%D1%81%D0%B8%D1%82%D0%B5%D0%BB%D1%8C%D0%BD%D1%8B%D0%B9-%D0%B7%D0%BD%D0%B0%D0%BA-%D1%81%D0%B8%D0%BC%D0%B2%D0%BE%D0%BB-%D0%B1%D0%B5%D0%BB%D1%8B%D0%B9-%D0%B1%D0%B8%D0%B7%D0%BD%D0%B5%D1%81%D0%B0-%D0%B7%D0%BD%D0%B0%D0%B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://ru.stockfresh.com/thumbs/vetkit/4654310_%D0%BA%D1%80%D0%B0%D1%81%D0%BE%D1%87%D0%BD%D1%8B%D0%B9-%D0%B2%D0%BE%D0%BF%D1%80%D0%BE%D1%81%D0%B8%D1%82%D0%B5%D0%BB%D1%8C%D0%BD%D1%8B%D0%B9-%D0%B7%D0%BD%D0%B0%D0%BA-%D1%81%D0%B8%D0%BC%D0%B2%D0%BE%D0%BB-%D0%B1%D0%B5%D0%BB%D1%8B%D0%B9-%D0%B1%D0%B8%D0%B7%D0%BD%D0%B5%D1%81%D0%B0-%D0%B7%D0%BD%D0%B0%D0%BA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://biznesfishka.com/wp-content/uploads/2014/09/%D0%92%D0%BE%D0%BF%D1%80%D0%BE%D1%8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7" y="2640655"/>
            <a:ext cx="3069913" cy="306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55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лидер в картинках\5709983c9bc5056a6ebe08c4d5903b7b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12879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21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74659"/>
            <a:ext cx="8217296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cap="all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Быть лидером значит …?</a:t>
            </a:r>
            <a:endParaRPr lang="ru-RU" sz="7200" b="1" cap="all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050" name="Picture 2" descr="http://obzorfoto.ru/photos/aHR0cDovL3d3dy5sYWR5bmVyZC5ydS91cGxvYWQvaW5mb3JtYXRpb25fc3lzdGVtXzIwLzIvMy8zL2l0ZW1fMjMzL2luZm9ybWF0aW9uX2l0ZW1zXzIzMy5wbmc=/dvoechnik-kli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52936"/>
            <a:ext cx="2685997" cy="369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71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683568" y="1183173"/>
            <a:ext cx="3456384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kumimoji="0"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Если вы есть – будьте первыми!</a:t>
            </a:r>
            <a:br>
              <a:rPr kumimoji="0"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Первыми, кем бы вы ни были.</a:t>
            </a:r>
            <a:br>
              <a:rPr kumimoji="0"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 песен – лучшими песнями,</a:t>
            </a:r>
            <a:br>
              <a:rPr kumimoji="0"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 книг – лучшими книгами.</a:t>
            </a:r>
            <a:br>
              <a:rPr kumimoji="0"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Первыми будьте, и только!</a:t>
            </a:r>
            <a:br>
              <a:rPr kumimoji="0"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Пенными, как моря.</a:t>
            </a:r>
            <a:br>
              <a:rPr kumimoji="0"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Лучше второго художника – </a:t>
            </a:r>
            <a:br>
              <a:rPr kumimoji="0"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Первый маляр.</a:t>
            </a:r>
            <a:br>
              <a:rPr kumimoji="0"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Спросят вас оробело:</a:t>
            </a:r>
            <a:br>
              <a:rPr kumimoji="0"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Что же тогда окажется:</a:t>
            </a:r>
            <a:br>
              <a:rPr kumimoji="0"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Если все будут первыми,</a:t>
            </a:r>
            <a:br>
              <a:rPr kumimoji="0"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Кто пойдет замыкающим?</a:t>
            </a:r>
            <a:br>
              <a:rPr kumimoji="0"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188640"/>
            <a:ext cx="5172506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БУДЬТЕ ПЕРВЫМИ!</a:t>
            </a:r>
            <a:endParaRPr lang="ru-RU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076056" y="980728"/>
            <a:ext cx="3600400" cy="3708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kumimoji="0" lang="ru-RU" altLang="ru-RU" sz="1100" i="1" dirty="0">
                <a:latin typeface="Tahoma" panose="020B0604030504040204" pitchFamily="34" charset="0"/>
              </a:rPr>
              <a:t/>
            </a:r>
            <a:br>
              <a:rPr kumimoji="0" lang="ru-RU" altLang="ru-RU" sz="1100" i="1" dirty="0">
                <a:latin typeface="Tahoma" panose="020B0604030504040204" pitchFamily="34" charset="0"/>
              </a:rPr>
            </a:br>
            <a:r>
              <a:rPr kumimoji="0" lang="ru-RU" alt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А вы трусливых не слушайте,</a:t>
            </a:r>
            <a:br>
              <a:rPr kumimoji="0" lang="ru-RU" altLang="ru-RU" sz="1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А вы их сдуйте, как пену.</a:t>
            </a:r>
            <a:br>
              <a:rPr kumimoji="0" lang="ru-RU" altLang="ru-RU" sz="1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Если вы есть – будьте лучшими!</a:t>
            </a:r>
            <a:br>
              <a:rPr kumimoji="0" lang="ru-RU" altLang="ru-RU" sz="1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Если вы есть – будьте первыми!</a:t>
            </a:r>
            <a:br>
              <a:rPr kumimoji="0" lang="ru-RU" altLang="ru-RU" sz="1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Если вы есть – попробуйте</a:t>
            </a:r>
            <a:br>
              <a:rPr kumimoji="0" lang="ru-RU" altLang="ru-RU" sz="1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Горечь зеленых побегов.</a:t>
            </a:r>
            <a:br>
              <a:rPr kumimoji="0" lang="ru-RU" altLang="ru-RU" sz="1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Примериваясь, попробуйте</a:t>
            </a:r>
            <a:br>
              <a:rPr kumimoji="0" lang="ru-RU" altLang="ru-RU" sz="1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Великую ношу первых!</a:t>
            </a:r>
            <a:br>
              <a:rPr kumimoji="0" lang="ru-RU" altLang="ru-RU" sz="1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Как самое неизбежное, </a:t>
            </a:r>
            <a:br>
              <a:rPr kumimoji="0" lang="ru-RU" altLang="ru-RU" sz="1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Взвалите ее на плечи.</a:t>
            </a:r>
            <a:br>
              <a:rPr kumimoji="0" lang="ru-RU" altLang="ru-RU" sz="1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Если вы есть – будьте первыми!</a:t>
            </a:r>
            <a:br>
              <a:rPr kumimoji="0" lang="ru-RU" altLang="ru-RU" sz="1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Первым трудней и легче.</a:t>
            </a:r>
            <a:r>
              <a:rPr kumimoji="0"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Picture 2" descr="http://www.friemaxx.ru/slovar/img-slovar/liderst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6" y="4689436"/>
            <a:ext cx="3349795" cy="206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1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40024" y="336335"/>
            <a:ext cx="7200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Ситуация 1:</a:t>
            </a:r>
            <a:endParaRPr lang="ru-RU" sz="5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6093296"/>
            <a:ext cx="2464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инициативность</a:t>
            </a:r>
            <a:endParaRPr lang="ru-RU" cap="all" dirty="0">
              <a:solidFill>
                <a:srgbClr val="FF0000"/>
              </a:solidFill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14348" y="1500174"/>
            <a:ext cx="8215370" cy="41549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Классу задали задание: необходимо было поставить сценку для выступления на праздник. Ответственным выбрали Петю, но он, подумав, решил отказаться. Но тут руку поднял Ваня и сказал, что он хочет быть ответственным. После уроков, как обычно, все собрались идти домой, но Ваня объяснил всем, что праздник близко и нужно начинать подготовку с сегодняшнего дня. Он предложил свою идею сценки. Ребята одобрили ее и начали репетицию.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-Как вы думаете, какое качество лидера можно увидеть в этой ситуации?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29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40024" y="336335"/>
            <a:ext cx="7200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Ситуация 2:</a:t>
            </a:r>
            <a:endParaRPr lang="ru-RU" sz="5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64560" y="6245696"/>
            <a:ext cx="2371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общительность</a:t>
            </a:r>
            <a:endParaRPr lang="ru-RU" cap="all" dirty="0">
              <a:solidFill>
                <a:srgbClr val="FF0000"/>
              </a:solidFill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857224" y="1357298"/>
            <a:ext cx="778674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Вся группа была настроена против новичка. Все его подкалывали и издевались. Никто не хотел с ним сидеть, но когда Никита, отличник класса, сел за одну парту с новичком, все изменилось. У Никиты было свое мнение на счет всей ситуации, и он считал, что новичок очень умный и приятный по внешности мальчик. Он решил помочь ему «влиться» в коллектив. Тщательно продумав свой план, он решил начать действовать. В итоге, новичок стал активистом группы.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-Как вы думаете, какое качество лидера можно увидеть в этой ситуации?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46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40024" y="336335"/>
            <a:ext cx="7200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Ситуация 3:</a:t>
            </a:r>
            <a:endParaRPr lang="ru-RU" sz="5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64560" y="6245696"/>
            <a:ext cx="2356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НАСТОЙЧИВОСТЬ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785786" y="1285860"/>
            <a:ext cx="800105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Как-то проходя мимо школьной доски объявлений, Настя увидела, что на ней что-то изменилось. Вместо привычного расписания висело новое, яркое и в нижнем углу был невзрачный листочек, на котором всех желающих приглашали на мастер-класс по вышиванию. Настя захотела пойти. На первом занятии группа сразу приступила к началу вышивания, но у Кати все нитки запутались, и  крестики не получились. Она была очень расстроена, но бросать начатое дело она не хотела. Она взяла себя в руки и продолжила учиться.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-Как вы думаете, какое качество лидера можно увидеть в этой ситуации?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72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32656"/>
            <a:ext cx="8352928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Отметь «галочкой» в пустом столбце таблицы присутствующие у тебя качества.</a:t>
            </a:r>
            <a:endParaRPr lang="ru-RU" sz="3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30728" name="Picture 8" descr="http://blog.kr.intelisystems.com/wp-content/uploads/2013/12/Check_Mark-1024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01008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94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88640"/>
            <a:ext cx="87154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Составляющие </a:t>
            </a:r>
            <a:r>
              <a:rPr lang="ru-RU" sz="2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организационных способностей </a:t>
            </a:r>
            <a:r>
              <a:rPr lang="ru-RU" sz="2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лидера </a:t>
            </a:r>
            <a:endParaRPr lang="ru-RU" sz="2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436956"/>
              </p:ext>
            </p:extLst>
          </p:nvPr>
        </p:nvGraphicFramePr>
        <p:xfrm>
          <a:off x="467544" y="836713"/>
          <a:ext cx="8280920" cy="523785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73367"/>
                <a:gridCol w="2174019"/>
                <a:gridCol w="4634718"/>
                <a:gridCol w="898816"/>
              </a:tblGrid>
              <a:tr h="52019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п/п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Качества 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Определения качеств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Активность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 умеешь действовать напористо, энергично при решении поставленных задач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Инициативность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Творчески проявляешь активность, выдвигаешь идеи, предложения.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Общительность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 открыт для других, готов (хочешь и можешь) общаться с людьми.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Настойчивость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 проявляешь силу воли, упорство, умеешь доводить дело до конца.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Самообладание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 можешь контролировать свои чувства, свое поведение.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Работоспособность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 вынослив, способен вынести напряженную работу, длительное время не уставать.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Наблюдательность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 умеешь видеть, сохранять в памяти детали.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Самостоятельность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 независим в решениях, умеешь сам находить пути выполнения задач.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Организованность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 способен планировать свою деятельность.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Самокритика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 можешь честно, оценить свою работу.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4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Физкультминутк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71604" y="1142984"/>
            <a:ext cx="6357966" cy="4857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лидер в картинках\fa7a2df8ddfde5c755b611bcffd9bcb4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3" t="1007" r="12829" b="16557"/>
          <a:stretch/>
        </p:blipFill>
        <p:spPr bwMode="auto">
          <a:xfrm>
            <a:off x="2262843" y="332656"/>
            <a:ext cx="4751295" cy="436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4941168"/>
            <a:ext cx="8064896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Задание:</a:t>
            </a:r>
            <a:r>
              <a:rPr lang="ru-RU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Определить кто из героев мультфильма лидер и почему?</a:t>
            </a:r>
            <a:endParaRPr lang="ru-RU" sz="3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97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Вот что значит лидер в команде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71668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</TotalTime>
  <Words>498</Words>
  <Application>Microsoft Office PowerPoint</Application>
  <PresentationFormat>Экран (4:3)</PresentationFormat>
  <Paragraphs>57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Задание: Нарисовать портрет лидера и защитить свою работу.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Открытое занятие</dc:title>
  <dc:creator>Дружба</dc:creator>
  <cp:lastModifiedBy>Drug</cp:lastModifiedBy>
  <cp:revision>98</cp:revision>
  <dcterms:created xsi:type="dcterms:W3CDTF">2016-12-26T10:40:19Z</dcterms:created>
  <dcterms:modified xsi:type="dcterms:W3CDTF">2018-08-20T16:35:07Z</dcterms:modified>
</cp:coreProperties>
</file>